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8" r:id="rId4"/>
    <p:sldId id="270" r:id="rId5"/>
    <p:sldId id="279" r:id="rId6"/>
    <p:sldId id="297" r:id="rId7"/>
    <p:sldId id="259" r:id="rId8"/>
    <p:sldId id="260" r:id="rId9"/>
    <p:sldId id="307" r:id="rId10"/>
    <p:sldId id="334" r:id="rId11"/>
    <p:sldId id="262" r:id="rId12"/>
    <p:sldId id="344" r:id="rId13"/>
    <p:sldId id="345" r:id="rId14"/>
    <p:sldId id="343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8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700"/>
  </p:normalViewPr>
  <p:slideViewPr>
    <p:cSldViewPr snapToGrid="0">
      <p:cViewPr varScale="1">
        <p:scale>
          <a:sx n="83" d="100"/>
          <a:sy n="83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xmlns="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51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6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xmlns="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491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xmlns="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7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xmlns="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884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xmlns="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4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xmlns="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36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42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xmlns="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4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xmlns="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1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6/19/2023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035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9B7AD9F6-8CE7-4299-8FC6-328F4DCD3F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58FD419-F60A-4C8E-62E2-8192D17EE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5000" dirty="0">
                <a:solidFill>
                  <a:schemeClr val="accent1">
                    <a:lumMod val="75000"/>
                  </a:schemeClr>
                </a:solidFill>
              </a:rPr>
              <a:t>Учебный визит </a:t>
            </a:r>
            <a:br>
              <a:rPr lang="ru-RU" sz="5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ru-RU" sz="5000" dirty="0">
                <a:solidFill>
                  <a:schemeClr val="accent1">
                    <a:lumMod val="75000"/>
                  </a:schemeClr>
                </a:solidFill>
              </a:rPr>
              <a:t>в Эстонию и Финляндию</a:t>
            </a:r>
            <a:endParaRPr lang="x-none" sz="5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7CD449-4B51-F10E-D5A2-5248EA714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4271970" cy="1572768"/>
          </a:xfrm>
        </p:spPr>
        <p:txBody>
          <a:bodyPr>
            <a:normAutofit fontScale="92500"/>
          </a:bodyPr>
          <a:lstStyle/>
          <a:p>
            <a:pPr algn="ctr"/>
            <a:r>
              <a:rPr lang="ru-RU" sz="3600" i="1" dirty="0">
                <a:solidFill>
                  <a:srgbClr val="800080"/>
                </a:solidFill>
              </a:rPr>
              <a:t>Развитие цифровых навыков</a:t>
            </a:r>
            <a:endParaRPr lang="x-none" sz="3600" i="1" dirty="0">
              <a:solidFill>
                <a:srgbClr val="800080"/>
              </a:solidFill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F49775AF-8896-43EE-92C6-83497D6DC5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6BC8E1"/>
          </a:solidFill>
          <a:ln w="38100" cap="rnd">
            <a:solidFill>
              <a:srgbClr val="6BC8E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xmlns="" id="{ACB27402-5C7A-9EC1-5F01-7A1796480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018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358" y="867932"/>
            <a:ext cx="4033520" cy="960868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Цифровой </a:t>
            </a:r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компас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(Нико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Руостецсаари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Министерства финансов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92" y="-1"/>
            <a:ext cx="4619569" cy="274274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 txBox="1">
            <a:spLocks/>
          </p:cNvSpPr>
          <p:nvPr/>
        </p:nvSpPr>
        <p:spPr>
          <a:xfrm>
            <a:off x="158817" y="5965"/>
            <a:ext cx="4368602" cy="690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4 - Финляндия</a:t>
            </a:r>
            <a:endParaRPr lang="x-none" sz="3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 txBox="1">
            <a:spLocks/>
          </p:cNvSpPr>
          <p:nvPr/>
        </p:nvSpPr>
        <p:spPr>
          <a:xfrm>
            <a:off x="326358" y="1974938"/>
            <a:ext cx="3654128" cy="2280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Suomi.fi </a:t>
            </a:r>
            <a:r>
              <a:rPr lang="en-US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Яни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Руусканен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Агентства цифровых данных и данных о населении)</a:t>
            </a:r>
          </a:p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Цифровая поддержка на практике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Минна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Пийранен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Агентства цифровых данных и данных о населении)</a:t>
            </a:r>
            <a:endParaRPr lang="ru-RU" sz="1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6" y="4071887"/>
            <a:ext cx="4448113" cy="26961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08" y="2715250"/>
            <a:ext cx="4064428" cy="236292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743" y="5116870"/>
            <a:ext cx="2664758" cy="140681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419" y="4071887"/>
            <a:ext cx="4346825" cy="27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7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17" y="1029978"/>
            <a:ext cx="5778996" cy="2153060"/>
          </a:xfrm>
        </p:spPr>
        <p:txBody>
          <a:bodyPr>
            <a:norm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Электронное обучение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(Ян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Босас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менеджер по производству, Ханна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Сиира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руководитель группы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HAUS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развитие ориентированное на человека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Теро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Вуоринен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Программный директор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HAUS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Стартапы Финляндии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(Вилле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Симола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исполнительный директор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 01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9" r="705" b="36779"/>
          <a:stretch/>
        </p:blipFill>
        <p:spPr>
          <a:xfrm>
            <a:off x="6094476" y="92596"/>
            <a:ext cx="4403945" cy="27316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 txBox="1">
            <a:spLocks/>
          </p:cNvSpPr>
          <p:nvPr/>
        </p:nvSpPr>
        <p:spPr>
          <a:xfrm>
            <a:off x="158817" y="5965"/>
            <a:ext cx="4368602" cy="690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5 - Финляндия</a:t>
            </a:r>
            <a:endParaRPr lang="x-none" sz="3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46" y="3100355"/>
            <a:ext cx="3456235" cy="259133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t="26437" r="1272" b="27180"/>
          <a:stretch/>
        </p:blipFill>
        <p:spPr>
          <a:xfrm>
            <a:off x="257480" y="3029641"/>
            <a:ext cx="4246152" cy="266205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895" y="3100355"/>
            <a:ext cx="3859609" cy="26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Цифровое развитие ориентированное на человека (Теро Вуоринен, Программный директор HAUS)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 txBox="1">
            <a:spLocks/>
          </p:cNvSpPr>
          <p:nvPr/>
        </p:nvSpPr>
        <p:spPr>
          <a:xfrm>
            <a:off x="158817" y="5965"/>
            <a:ext cx="4368602" cy="690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5 - Финляндия</a:t>
            </a:r>
            <a:endParaRPr lang="x-none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23" b="22312"/>
          <a:stretch/>
        </p:blipFill>
        <p:spPr>
          <a:xfrm>
            <a:off x="0" y="603549"/>
            <a:ext cx="5620395" cy="35916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2" r="1790" b="15468"/>
          <a:stretch/>
        </p:blipFill>
        <p:spPr>
          <a:xfrm>
            <a:off x="5149055" y="2048719"/>
            <a:ext cx="7042945" cy="41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7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96147"/>
            <a:ext cx="4629873" cy="694650"/>
          </a:xfrm>
        </p:spPr>
        <p:txBody>
          <a:bodyPr>
            <a:normAutofit/>
          </a:bodyPr>
          <a:lstStyle/>
          <a:p>
            <a:r>
              <a:rPr lang="ru-RU" sz="1600" b="1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Стартапы</a:t>
            </a:r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Финляндии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(Вилле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Симола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исполнительный директор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MARIA 01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 txBox="1">
            <a:spLocks/>
          </p:cNvSpPr>
          <p:nvPr/>
        </p:nvSpPr>
        <p:spPr>
          <a:xfrm>
            <a:off x="158817" y="5965"/>
            <a:ext cx="4368602" cy="690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5 - Финляндия</a:t>
            </a:r>
            <a:endParaRPr lang="x-none" sz="28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992" y="3285967"/>
            <a:ext cx="3218967" cy="35359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887" y="-88211"/>
            <a:ext cx="4257256" cy="31241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357" y="3429000"/>
            <a:ext cx="4329201" cy="324992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197" y="18613"/>
            <a:ext cx="4878391" cy="291049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/>
          <a:srcRect l="11827" t="4260" r="935"/>
          <a:stretch/>
        </p:blipFill>
        <p:spPr>
          <a:xfrm>
            <a:off x="203580" y="1281986"/>
            <a:ext cx="4201610" cy="28154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1116" y="3322014"/>
            <a:ext cx="5157663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6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ED43C1-1DFD-E3B6-1CF2-29246AFE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70" y="0"/>
            <a:ext cx="6141334" cy="502976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ru-RU" sz="3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Достопримечательности Эстонии</a:t>
            </a:r>
            <a:endParaRPr lang="x-none" sz="3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60" y="1302544"/>
            <a:ext cx="3189684" cy="4252912"/>
          </a:xfrm>
        </p:spPr>
      </p:pic>
      <p:pic>
        <p:nvPicPr>
          <p:cNvPr id="9" name="Объект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434" y="1302544"/>
            <a:ext cx="5670549" cy="42529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4325" y="1309286"/>
            <a:ext cx="2826285" cy="21197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8341" y="3542016"/>
            <a:ext cx="2758252" cy="207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6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9EC371-3E67-F6AC-A4E2-D8EB6C9A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6600" dirty="0"/>
              <a:t>Общая информация</a:t>
            </a:r>
            <a:endParaRPr lang="x-none" sz="6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04FB3F3-3167-3EC3-A037-D29AEA748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Даты поездки: 11-17 июня 2023 г.</a:t>
            </a: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Состав делегации: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Министерство цифрового развития КР (6 сотрудников)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Парк высоких технологий (4 сотрудника)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Аппарат Президента КР (1 сотрудник)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КГТУ им. И.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Раззакова: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Кабаева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Г.Дж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., Мусабаев Э.Б.,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Сабаева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К.К.,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Мукашова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Ж.С., </a:t>
            </a:r>
            <a:r>
              <a:rPr lang="ru-RU" dirty="0" err="1">
                <a:latin typeface="Arial" panose="020B0604020202020204" pitchFamily="34" charset="0"/>
                <a:cs typeface="Arial" panose="020B0604020202020204" pitchFamily="34" charset="0"/>
              </a:rPr>
              <a:t>Болотбек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у. Н.)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Проект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Cramer (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 сотрудника)</a:t>
            </a:r>
          </a:p>
          <a:p>
            <a:pPr lvl="1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Переводчик проекта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Twinning (1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сотрудник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Страны посещения: Эстония, Финляндия</a:t>
            </a:r>
            <a:endParaRPr lang="x-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83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88" y="146672"/>
            <a:ext cx="3850897" cy="605682"/>
          </a:xfrm>
        </p:spPr>
        <p:txBody>
          <a:bodyPr anchor="b">
            <a:noAutofit/>
          </a:bodyPr>
          <a:lstStyle/>
          <a:p>
            <a:r>
              <a:rPr lang="ru-RU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День </a:t>
            </a:r>
            <a:r>
              <a:rPr lang="ru-RU" sz="36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 Эстония</a:t>
            </a:r>
            <a:endParaRPr lang="x-none" sz="36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18" y="899026"/>
            <a:ext cx="3214291" cy="5958974"/>
          </a:xfrm>
        </p:spPr>
        <p:txBody>
          <a:bodyPr>
            <a:normAutofit fontScale="25000" lnSpcReduction="20000"/>
          </a:bodyPr>
          <a:lstStyle/>
          <a:p>
            <a:r>
              <a:rPr lang="ru-RU" sz="8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цифрового общества Эстонии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Михкель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Лаук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эксперт по управлению преобразованиями)</a:t>
            </a:r>
          </a:p>
          <a:p>
            <a:r>
              <a:rPr lang="ru-RU" sz="8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правительство для конечного пользователя 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Аннела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Кийратс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программный директор </a:t>
            </a:r>
            <a:r>
              <a:rPr lang="en-US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eGov</a:t>
            </a:r>
            <a:r>
              <a:rPr lang="en-US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Trainings, </a:t>
            </a:r>
            <a:r>
              <a:rPr lang="en-US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8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программы «</a:t>
            </a:r>
            <a:r>
              <a:rPr lang="ru-RU" sz="80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Дигитипуд</a:t>
            </a:r>
            <a:r>
              <a:rPr lang="ru-RU" sz="8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учебная программа для 80 высших государственных чиновников (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Михкель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Лаук</a:t>
            </a:r>
            <a:r>
              <a:rPr lang="ru-RU" sz="8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эксперт по управлению преобразованиями)</a:t>
            </a:r>
            <a:endParaRPr lang="en-US" sz="8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x-none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438" y="422651"/>
            <a:ext cx="4189374" cy="254345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5111"/>
          <a:stretch/>
        </p:blipFill>
        <p:spPr>
          <a:xfrm>
            <a:off x="3368232" y="3148314"/>
            <a:ext cx="3438391" cy="287052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9764" t="12958" r="10580" b="7918"/>
          <a:stretch/>
        </p:blipFill>
        <p:spPr>
          <a:xfrm>
            <a:off x="6786668" y="3130953"/>
            <a:ext cx="5383633" cy="36995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812" y="422651"/>
            <a:ext cx="3883489" cy="25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8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961" y="0"/>
            <a:ext cx="3259237" cy="3684337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Цифровое правительство для конечного пользователя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Аннела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Кийратс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программный директор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eGov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Trainings,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eGA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x-none" sz="24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t="35199" r="2462" b="-1"/>
          <a:stretch/>
        </p:blipFill>
        <p:spPr>
          <a:xfrm>
            <a:off x="3218728" y="0"/>
            <a:ext cx="3889530" cy="219525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4" y="2187117"/>
            <a:ext cx="3219161" cy="1836787"/>
          </a:xfrm>
          <a:prstGeom prst="rect">
            <a:avLst/>
          </a:prstGeom>
        </p:spPr>
      </p:pic>
      <p:pic>
        <p:nvPicPr>
          <p:cNvPr id="8" name="Объект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2" t="30221" r="14672" b="9343"/>
          <a:stretch/>
        </p:blipFill>
        <p:spPr>
          <a:xfrm>
            <a:off x="6655443" y="0"/>
            <a:ext cx="2408724" cy="21952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402" y="-17823"/>
            <a:ext cx="3491598" cy="221307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6"/>
          <a:srcRect t="16673" r="23255" b="3532"/>
          <a:stretch/>
        </p:blipFill>
        <p:spPr>
          <a:xfrm>
            <a:off x="-48010" y="4427316"/>
            <a:ext cx="4420564" cy="268006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5375" y="2213073"/>
            <a:ext cx="4040741" cy="25669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8"/>
          <a:srcRect l="3863" t="7232" r="4271" b="5382"/>
          <a:stretch/>
        </p:blipFill>
        <p:spPr>
          <a:xfrm>
            <a:off x="5934375" y="2558005"/>
            <a:ext cx="6255166" cy="415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46" y="104172"/>
            <a:ext cx="2425861" cy="335665"/>
          </a:xfrm>
        </p:spPr>
        <p:txBody>
          <a:bodyPr anchor="b">
            <a:normAutofit fontScale="90000"/>
          </a:bodyPr>
          <a:lstStyle/>
          <a:p>
            <a:r>
              <a:rPr lang="ru-RU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День 1 (Эстония)</a:t>
            </a:r>
            <a:endParaRPr lang="x-none" sz="18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46" y="439837"/>
            <a:ext cx="2981444" cy="4714484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программы «</a:t>
            </a:r>
            <a:r>
              <a:rPr lang="ru-RU" sz="2400" b="1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Дигитипуд</a:t>
            </a:r>
            <a:r>
              <a:rPr lang="ru-RU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endParaRPr lang="ru-RU" sz="2400" dirty="0" smtClean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учебная 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для 80 высших государственных чиновников (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Михкель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Лаук</a:t>
            </a:r>
            <a:r>
              <a:rPr lang="ru-RU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эксперт по управлению преобразованиями</a:t>
            </a:r>
            <a:r>
              <a:rPr lang="ru-RU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20041" r="8600" b="13174"/>
          <a:stretch/>
        </p:blipFill>
        <p:spPr>
          <a:xfrm>
            <a:off x="3414230" y="104172"/>
            <a:ext cx="4045288" cy="2291787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577" y="6373"/>
            <a:ext cx="4700423" cy="24873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826" t="-1533"/>
          <a:stretch/>
        </p:blipFill>
        <p:spPr>
          <a:xfrm>
            <a:off x="6586750" y="2685326"/>
            <a:ext cx="5605250" cy="38181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4" y="4200570"/>
            <a:ext cx="4871126" cy="257883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6264" y="2395959"/>
            <a:ext cx="2750757" cy="25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8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" y="10"/>
            <a:ext cx="3330504" cy="623682"/>
          </a:xfrm>
        </p:spPr>
        <p:txBody>
          <a:bodyPr anchor="b">
            <a:normAutofit fontScale="90000"/>
          </a:bodyPr>
          <a:lstStyle/>
          <a:p>
            <a:r>
              <a:rPr lang="ru-RU" sz="3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2 </a:t>
            </a:r>
            <a:r>
              <a:rPr lang="ru-RU" sz="36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-Эстония</a:t>
            </a:r>
            <a:endParaRPr lang="x-none" sz="3600" b="1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52" y="623692"/>
            <a:ext cx="4638443" cy="5972706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Политика развития цифровых навыков для должностных лиц государственного сектора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(Карл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Шпренк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руководитель отдела цифровых навыков, Министерство экономики и коммуникаций)</a:t>
            </a:r>
          </a:p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Демонстрация платформы электронного обучения </a:t>
            </a:r>
            <a:r>
              <a:rPr lang="en-US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Digiriigiakadeemia.ee 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(Карл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Шпренк</a:t>
            </a:r>
            <a:r>
              <a:rPr lang="en-US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Курсы по цифровым навыкам от Фонда по безработице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(Мария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Кюбар,специалист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Фонда по безработице)</a:t>
            </a:r>
          </a:p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</a:t>
            </a:r>
            <a:r>
              <a:rPr lang="ru-RU" sz="1600" b="1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</a:t>
            </a:r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экосистемы в Эстонии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Вайдо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Микхейм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Руководитель проекта </a:t>
            </a:r>
            <a:r>
              <a:rPr lang="en-US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Tech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Посещение Научного и бизнес парка </a:t>
            </a:r>
            <a:r>
              <a:rPr lang="ru-RU" sz="1600" b="1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Технополь</a:t>
            </a:r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600" b="1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</a:t>
            </a:r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инкубатор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(Анне-Лиза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Элбрехт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Служба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-инкубатора и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комьюнити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-менеджер)</a:t>
            </a:r>
          </a:p>
          <a:p>
            <a:r>
              <a:rPr lang="ru-RU" sz="16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 и робототехника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Ану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Пуусаг</a:t>
            </a:r>
            <a:r>
              <a:rPr lang="ru-RU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Менеджер </a:t>
            </a:r>
            <a:r>
              <a:rPr lang="en-US" sz="1600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Tech)</a:t>
            </a:r>
            <a:endParaRPr lang="ru-RU" sz="1600" dirty="0" smtClean="0">
              <a:solidFill>
                <a:srgbClr val="800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sz="1600" dirty="0">
              <a:solidFill>
                <a:srgbClr val="800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-257" t="9899" r="257" b="7234"/>
          <a:stretch/>
        </p:blipFill>
        <p:spPr>
          <a:xfrm>
            <a:off x="4589643" y="10"/>
            <a:ext cx="3819959" cy="22779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978" y="0"/>
            <a:ext cx="2642011" cy="216450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762" y="2277942"/>
            <a:ext cx="4411901" cy="2231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542" y="4076875"/>
            <a:ext cx="4688230" cy="253005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326" y="4248007"/>
            <a:ext cx="3518674" cy="25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1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4479"/>
            <a:ext cx="3573104" cy="1435430"/>
          </a:xfrm>
        </p:spPr>
        <p:txBody>
          <a:bodyPr>
            <a:normAutofit/>
          </a:bodyPr>
          <a:lstStyle/>
          <a:p>
            <a:r>
              <a:rPr lang="ru-RU" sz="2000" b="1" dirty="0" smtClean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Обзор </a:t>
            </a:r>
            <a:r>
              <a:rPr lang="ru-RU" sz="20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 экосистемы в Эстонии</a:t>
            </a:r>
            <a:r>
              <a:rPr lang="ru-RU" sz="2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2000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Вайдо</a:t>
            </a:r>
            <a:r>
              <a:rPr lang="ru-RU" sz="2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Микхейм</a:t>
            </a:r>
            <a:r>
              <a:rPr lang="ru-RU" sz="2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Руководитель проекта </a:t>
            </a:r>
            <a:r>
              <a:rPr lang="en-US" sz="2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Tech</a:t>
            </a:r>
            <a:r>
              <a:rPr lang="ru-RU" sz="20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x-none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73" y="116746"/>
            <a:ext cx="3666169" cy="274962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2" y="10"/>
            <a:ext cx="3330504" cy="623682"/>
          </a:xfrm>
        </p:spPr>
        <p:txBody>
          <a:bodyPr anchor="b">
            <a:normAutofit fontScale="90000"/>
          </a:bodyPr>
          <a:lstStyle/>
          <a:p>
            <a:r>
              <a:rPr lang="ru-RU" sz="3600" b="1" dirty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2 </a:t>
            </a:r>
            <a:r>
              <a:rPr lang="ru-RU" sz="3600" b="1" dirty="0" smtClean="0">
                <a:solidFill>
                  <a:srgbClr val="CC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-Эстония</a:t>
            </a:r>
            <a:endParaRPr lang="x-none" sz="3600" b="1" dirty="0">
              <a:solidFill>
                <a:srgbClr val="CC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 txBox="1">
            <a:spLocks/>
          </p:cNvSpPr>
          <p:nvPr/>
        </p:nvSpPr>
        <p:spPr>
          <a:xfrm>
            <a:off x="0" y="2539955"/>
            <a:ext cx="3330504" cy="832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Посещение Научного и бизнес парка </a:t>
            </a:r>
            <a:r>
              <a:rPr lang="ru-RU" sz="2000" b="1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Технополь</a:t>
            </a:r>
            <a:r>
              <a:rPr lang="ru-RU" sz="20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x-none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783" y="116746"/>
            <a:ext cx="4621169" cy="27358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793" y="3101157"/>
            <a:ext cx="4156940" cy="344402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 txBox="1">
            <a:spLocks/>
          </p:cNvSpPr>
          <p:nvPr/>
        </p:nvSpPr>
        <p:spPr>
          <a:xfrm>
            <a:off x="-181722" y="3497788"/>
            <a:ext cx="3989793" cy="348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sz="2200" b="1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</a:t>
            </a:r>
            <a:r>
              <a:rPr lang="ru-RU" sz="22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инкубатор (</a:t>
            </a:r>
            <a:r>
              <a:rPr lang="ru-RU" sz="22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Анне-Лиза </a:t>
            </a:r>
            <a:r>
              <a:rPr lang="ru-RU" sz="2200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Элбрехт</a:t>
            </a:r>
            <a:r>
              <a:rPr lang="ru-RU" sz="22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Служба </a:t>
            </a:r>
            <a:r>
              <a:rPr lang="ru-RU" sz="2200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стартап</a:t>
            </a:r>
            <a:r>
              <a:rPr lang="ru-RU" sz="22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-инкубатора и </a:t>
            </a:r>
            <a:r>
              <a:rPr lang="ru-RU" sz="2200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комьюнити</a:t>
            </a:r>
            <a:r>
              <a:rPr lang="ru-RU" sz="2200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-менеджер)</a:t>
            </a:r>
          </a:p>
          <a:p>
            <a:pPr>
              <a:lnSpc>
                <a:spcPct val="120000"/>
              </a:lnSpc>
            </a:pPr>
            <a:r>
              <a:rPr lang="ru-RU" sz="22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Искусственный интеллект и робототехника (</a:t>
            </a:r>
            <a:r>
              <a:rPr lang="ru-RU" sz="2200" b="1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Ану</a:t>
            </a:r>
            <a:r>
              <a:rPr lang="ru-RU" sz="22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200" b="1" dirty="0" err="1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Пуусаг</a:t>
            </a:r>
            <a:r>
              <a:rPr lang="ru-RU" sz="22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Менеджер </a:t>
            </a:r>
            <a:r>
              <a:rPr lang="en-US" sz="2200" b="1" dirty="0">
                <a:solidFill>
                  <a:srgbClr val="800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Tech)</a:t>
            </a:r>
            <a:endParaRPr lang="ru-RU" sz="2200" b="1" dirty="0">
              <a:solidFill>
                <a:srgbClr val="80008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705" y="2987666"/>
            <a:ext cx="3686247" cy="355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17" y="5965"/>
            <a:ext cx="4368602" cy="690182"/>
          </a:xfrm>
        </p:spPr>
        <p:txBody>
          <a:bodyPr anchor="b">
            <a:noAutofit/>
          </a:bodyPr>
          <a:lstStyle/>
          <a:p>
            <a:r>
              <a:rPr lang="ru-RU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3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Финляндия</a:t>
            </a:r>
            <a:endParaRPr lang="x-none" sz="3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6" y="843724"/>
            <a:ext cx="5158786" cy="468030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Трансфер из Эстонии в </a:t>
            </a:r>
            <a:r>
              <a:rPr lang="ru-RU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Финляндию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69" b="39570"/>
          <a:stretch/>
        </p:blipFill>
        <p:spPr>
          <a:xfrm>
            <a:off x="7349924" y="0"/>
            <a:ext cx="3873875" cy="17711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 txBox="1">
            <a:spLocks/>
          </p:cNvSpPr>
          <p:nvPr/>
        </p:nvSpPr>
        <p:spPr>
          <a:xfrm>
            <a:off x="-89126" y="1631861"/>
            <a:ext cx="6894576" cy="1354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Ознакомительная презентация о Финляндии и деятельности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HAUS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4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Кирси</a:t>
            </a:r>
            <a:r>
              <a:rPr lang="ru-RU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Аалтола</a:t>
            </a:r>
            <a:r>
              <a:rPr lang="ru-RU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директор по услугам в области развития, </a:t>
            </a:r>
            <a:r>
              <a:rPr lang="en-US" sz="24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HAUS)</a:t>
            </a:r>
            <a:endParaRPr lang="ru-RU" sz="24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22" y="3076138"/>
            <a:ext cx="4422941" cy="33688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924" y="1826612"/>
            <a:ext cx="3924402" cy="2039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924" y="3936344"/>
            <a:ext cx="4252479" cy="28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xmlns="" id="{9EAF6106-DD83-12F8-58BC-3DD762454597}"/>
              </a:ext>
            </a:extLst>
          </p:cNvPr>
          <p:cNvSpPr txBox="1">
            <a:spLocks/>
          </p:cNvSpPr>
          <p:nvPr/>
        </p:nvSpPr>
        <p:spPr>
          <a:xfrm>
            <a:off x="158817" y="5965"/>
            <a:ext cx="4368602" cy="690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День 4 - Финляндия</a:t>
            </a:r>
            <a:endParaRPr lang="x-none" sz="36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2BAE4992-6183-AD3F-F862-741A046E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7822"/>
            <a:ext cx="6346155" cy="4572170"/>
          </a:xfrm>
        </p:spPr>
        <p:txBody>
          <a:bodyPr>
            <a:no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Цифровизация услуг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Юхани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Корхонен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советник министра финансов)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Меры политики в области цифровой поддержки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Юхани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Корхонен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Цифровые навыки в государственном управлении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(Марьяна Лайне, советник министра финансов)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Цифровой компас 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(Нико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Руостецсаари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Министерства финансов)</a:t>
            </a:r>
          </a:p>
          <a:p>
            <a:r>
              <a:rPr lang="en-US" sz="1600" b="1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Suomi.fi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Яни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Руусканен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Агентства цифровых данных и данных о населении)</a:t>
            </a:r>
          </a:p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Цифровая поддержка на практике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Минна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Пийранен</a:t>
            </a:r>
            <a:r>
              <a:rPr lang="ru-RU" sz="16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главный специалист Агентства цифровых данных и данных о населении)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86" y="135272"/>
            <a:ext cx="3836530" cy="229541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122" y="2114783"/>
            <a:ext cx="3531456" cy="241587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812" y="4530654"/>
            <a:ext cx="3723678" cy="24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y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470</TotalTime>
  <Words>559</Words>
  <Application>Microsoft Office PowerPoint</Application>
  <PresentationFormat>Широкоэкранный</PresentationFormat>
  <Paragraphs>56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The Hand Bold</vt:lpstr>
      <vt:lpstr>The Serif Hand Black</vt:lpstr>
      <vt:lpstr>Times New Roman</vt:lpstr>
      <vt:lpstr>SketchyVTI</vt:lpstr>
      <vt:lpstr>Учебный визит  в Эстонию и Финляндию</vt:lpstr>
      <vt:lpstr>Общая информация</vt:lpstr>
      <vt:lpstr>День 1- Эстония</vt:lpstr>
      <vt:lpstr>Презентация PowerPoint</vt:lpstr>
      <vt:lpstr>День 1 (Эстония)</vt:lpstr>
      <vt:lpstr>День 2 -Эстония</vt:lpstr>
      <vt:lpstr>День 2 -Эстония</vt:lpstr>
      <vt:lpstr>День 3 - Финляндия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Достопримечательности Эстонии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Учебный визит  в Эстонию и Финляндию</dc:title>
  <dc:creator>Emil Musabaev</dc:creator>
  <cp:lastModifiedBy>ACER</cp:lastModifiedBy>
  <cp:revision>55</cp:revision>
  <dcterms:created xsi:type="dcterms:W3CDTF">2023-06-19T00:26:45Z</dcterms:created>
  <dcterms:modified xsi:type="dcterms:W3CDTF">2023-06-19T20:02:27Z</dcterms:modified>
</cp:coreProperties>
</file>